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113"/>
  </p:notesMasterIdLst>
  <p:sldIdLst>
    <p:sldId id="370" r:id="rId2"/>
    <p:sldId id="371" r:id="rId3"/>
    <p:sldId id="270" r:id="rId4"/>
    <p:sldId id="271" r:id="rId5"/>
    <p:sldId id="383" r:id="rId6"/>
    <p:sldId id="384" r:id="rId7"/>
    <p:sldId id="385" r:id="rId8"/>
    <p:sldId id="386" r:id="rId9"/>
    <p:sldId id="387" r:id="rId10"/>
    <p:sldId id="259" r:id="rId11"/>
    <p:sldId id="260" r:id="rId12"/>
    <p:sldId id="261" r:id="rId13"/>
    <p:sldId id="267" r:id="rId14"/>
    <p:sldId id="262" r:id="rId15"/>
    <p:sldId id="263" r:id="rId16"/>
    <p:sldId id="256" r:id="rId17"/>
    <p:sldId id="257" r:id="rId18"/>
    <p:sldId id="258" r:id="rId19"/>
    <p:sldId id="264" r:id="rId20"/>
    <p:sldId id="266" r:id="rId21"/>
    <p:sldId id="265" r:id="rId22"/>
    <p:sldId id="268" r:id="rId23"/>
    <p:sldId id="278" r:id="rId24"/>
    <p:sldId id="279" r:id="rId25"/>
    <p:sldId id="269" r:id="rId26"/>
    <p:sldId id="272" r:id="rId27"/>
    <p:sldId id="273" r:id="rId28"/>
    <p:sldId id="274" r:id="rId29"/>
    <p:sldId id="275" r:id="rId30"/>
    <p:sldId id="276" r:id="rId31"/>
    <p:sldId id="277" r:id="rId32"/>
    <p:sldId id="280" r:id="rId33"/>
    <p:sldId id="281" r:id="rId34"/>
    <p:sldId id="282" r:id="rId35"/>
    <p:sldId id="283" r:id="rId36"/>
    <p:sldId id="284" r:id="rId37"/>
    <p:sldId id="294" r:id="rId38"/>
    <p:sldId id="296" r:id="rId39"/>
    <p:sldId id="295" r:id="rId40"/>
    <p:sldId id="285" r:id="rId41"/>
    <p:sldId id="286" r:id="rId42"/>
    <p:sldId id="287" r:id="rId43"/>
    <p:sldId id="289" r:id="rId44"/>
    <p:sldId id="290" r:id="rId45"/>
    <p:sldId id="291" r:id="rId46"/>
    <p:sldId id="292" r:id="rId47"/>
    <p:sldId id="293" r:id="rId48"/>
    <p:sldId id="297" r:id="rId49"/>
    <p:sldId id="298" r:id="rId50"/>
    <p:sldId id="299" r:id="rId51"/>
    <p:sldId id="300" r:id="rId52"/>
    <p:sldId id="301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31" r:id="rId79"/>
    <p:sldId id="332" r:id="rId80"/>
    <p:sldId id="328" r:id="rId81"/>
    <p:sldId id="329" r:id="rId82"/>
    <p:sldId id="330" r:id="rId83"/>
    <p:sldId id="333" r:id="rId84"/>
    <p:sldId id="351" r:id="rId85"/>
    <p:sldId id="354" r:id="rId86"/>
    <p:sldId id="352" r:id="rId87"/>
    <p:sldId id="353" r:id="rId88"/>
    <p:sldId id="372" r:id="rId89"/>
    <p:sldId id="334" r:id="rId90"/>
    <p:sldId id="335" r:id="rId91"/>
    <p:sldId id="373" r:id="rId92"/>
    <p:sldId id="374" r:id="rId93"/>
    <p:sldId id="375" r:id="rId94"/>
    <p:sldId id="376" r:id="rId95"/>
    <p:sldId id="377" r:id="rId96"/>
    <p:sldId id="344" r:id="rId97"/>
    <p:sldId id="356" r:id="rId98"/>
    <p:sldId id="357" r:id="rId99"/>
    <p:sldId id="378" r:id="rId100"/>
    <p:sldId id="379" r:id="rId101"/>
    <p:sldId id="368" r:id="rId102"/>
    <p:sldId id="369" r:id="rId103"/>
    <p:sldId id="380" r:id="rId104"/>
    <p:sldId id="355" r:id="rId105"/>
    <p:sldId id="381" r:id="rId106"/>
    <p:sldId id="363" r:id="rId107"/>
    <p:sldId id="364" r:id="rId108"/>
    <p:sldId id="365" r:id="rId109"/>
    <p:sldId id="366" r:id="rId110"/>
    <p:sldId id="367" r:id="rId111"/>
    <p:sldId id="382" r:id="rId112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01906-9EF7-42D3-99E8-F29555C9C556}" v="1" dt="2022-02-13T08:13:58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88006" autoAdjust="0"/>
  </p:normalViewPr>
  <p:slideViewPr>
    <p:cSldViewPr snapToGrid="0">
      <p:cViewPr varScale="1">
        <p:scale>
          <a:sx n="99" d="100"/>
          <a:sy n="99" d="100"/>
        </p:scale>
        <p:origin x="732" y="72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101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19FDD9-2646-4746-8C0E-0207301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1C08A01-5F32-4D6F-9F5B-5A7C1930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024" y="2736318"/>
            <a:ext cx="7935432" cy="211484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D3A7E84-D555-4F3D-B252-569A06D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554" y="674688"/>
            <a:ext cx="5896798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424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45C973-7D5C-46AD-ABAD-CDE7322FCC1E}"/>
              </a:ext>
            </a:extLst>
          </p:cNvPr>
          <p:cNvSpPr/>
          <p:nvPr/>
        </p:nvSpPr>
        <p:spPr bwMode="auto">
          <a:xfrm>
            <a:off x="3475939" y="2392797"/>
            <a:ext cx="5217392" cy="5910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コネクタ: 曲線 2">
            <a:extLst>
              <a:ext uri="{FF2B5EF4-FFF2-40B4-BE49-F238E27FC236}">
                <a16:creationId xmlns:a16="http://schemas.microsoft.com/office/drawing/2014/main" id="{61928E51-361C-4DFD-9612-A72AC81FBB50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16200000" flipH="1">
            <a:off x="6729174" y="2339293"/>
            <a:ext cx="953359" cy="2242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FD123D-BADA-4EEF-9191-88D416C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061DD-BB9D-4BD1-A0E7-277CAC4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704AF0-D19F-49B8-B3A8-10D8FBD3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2296945"/>
            <a:ext cx="6211167" cy="2400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1AA7D9-823A-4AE6-9AB1-7600D99A3382}"/>
              </a:ext>
            </a:extLst>
          </p:cNvPr>
          <p:cNvSpPr/>
          <p:nvPr/>
        </p:nvSpPr>
        <p:spPr bwMode="auto">
          <a:xfrm>
            <a:off x="3196116" y="3885973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4F64C9-2F34-4BF5-AB13-3588C0761F82}"/>
              </a:ext>
            </a:extLst>
          </p:cNvPr>
          <p:cNvSpPr/>
          <p:nvPr/>
        </p:nvSpPr>
        <p:spPr bwMode="auto">
          <a:xfrm>
            <a:off x="7340736" y="3533952"/>
            <a:ext cx="175281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C319A6F-25DB-49AA-A83C-2E4DB828B9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62101" y="3700504"/>
            <a:ext cx="3478635" cy="352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4443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11B-1814-429A-89B9-890AFD4A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9B4934E-FDA3-4060-9CDD-3FF477B2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37" y="829890"/>
            <a:ext cx="7163800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5319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66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014592-B2D6-4987-802E-28B47E47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D728A-DF7A-4582-988C-62D73671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01" y="1453865"/>
            <a:ext cx="715427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236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72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75326C-9C97-4E1B-B535-F612A939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81DA17-AED7-4402-B444-4468DCE3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2130234"/>
            <a:ext cx="69637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179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85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B8FB5-E8C0-4B91-8E48-709A7F8F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55D51F-A17C-4826-BE36-5CC49A97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40" y="0"/>
            <a:ext cx="52249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340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90</a:t>
            </a:fld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FF6D7CA-FC0A-46F3-8903-0C933D86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544629"/>
            <a:ext cx="6677957" cy="19052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96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354</Words>
  <Application>Microsoft Office PowerPoint</Application>
  <PresentationFormat>ユーザー設定</PresentationFormat>
  <Paragraphs>179</Paragraphs>
  <Slides>111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111</vt:i4>
      </vt:variant>
    </vt:vector>
  </HeadingPairs>
  <TitlesOfParts>
    <vt:vector size="119" baseType="lpstr">
      <vt:lpstr>-apple-system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2022-02-13T08:15:29Z</dcterms:modified>
</cp:coreProperties>
</file>